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6F4ED-1250-470A-951C-9796B9739394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9DDD7-5FD4-431D-B168-FDD9C41ED0F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9DDD7-5FD4-431D-B168-FDD9C41ED0F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2AEEC-17CC-4C26-8C76-58109A18E2A3}" type="datetimeFigureOut">
              <a:rPr lang="pt-BR" smtClean="0"/>
              <a:pPr/>
              <a:t>17/1/2012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441E3-9ED8-4658-BB4F-84C94736247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spect="1" noChangeArrowheads="1"/>
          </p:cNvSpPr>
          <p:nvPr/>
        </p:nvSpPr>
        <p:spPr bwMode="auto">
          <a:xfrm>
            <a:off x="214313" y="1571849"/>
            <a:ext cx="1589087" cy="4305423"/>
          </a:xfrm>
          <a:prstGeom prst="roundRect">
            <a:avLst>
              <a:gd name="adj" fmla="val 16667"/>
            </a:avLst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64008" anchor="ctr"/>
          <a:lstStyle/>
          <a:p>
            <a:pPr algn="ctr">
              <a:lnSpc>
                <a:spcPct val="130000"/>
              </a:lnSpc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Safra 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30000"/>
              </a:lnSpc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10,2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5"/>
          <p:cNvSpPr>
            <a:spLocks noChangeAspect="1" noChangeArrowheads="1"/>
          </p:cNvSpPr>
          <p:nvPr/>
        </p:nvSpPr>
        <p:spPr bwMode="auto">
          <a:xfrm>
            <a:off x="2313710" y="1571849"/>
            <a:ext cx="1857375" cy="233997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64008" anchor="ctr"/>
          <a:lstStyle/>
          <a:p>
            <a:pPr algn="ctr">
              <a:lnSpc>
                <a:spcPct val="130000"/>
              </a:lnSpc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Processamento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30000"/>
              </a:lnSpc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5,4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6"/>
          <p:cNvSpPr>
            <a:spLocks noChangeAspect="1" noChangeArrowheads="1"/>
          </p:cNvSpPr>
          <p:nvPr/>
        </p:nvSpPr>
        <p:spPr bwMode="auto">
          <a:xfrm>
            <a:off x="4597400" y="1571849"/>
            <a:ext cx="1046163" cy="1143000"/>
          </a:xfrm>
          <a:prstGeom prst="roundRect">
            <a:avLst>
              <a:gd name="adj" fmla="val 16667"/>
            </a:avLst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64008" anchor="ctr"/>
          <a:lstStyle/>
          <a:p>
            <a:pPr algn="ctr">
              <a:lnSpc>
                <a:spcPct val="130000"/>
              </a:lnSpc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Farelo</a:t>
            </a:r>
          </a:p>
          <a:p>
            <a:pPr algn="ctr">
              <a:lnSpc>
                <a:spcPct val="130000"/>
              </a:lnSpc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4.1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7"/>
          <p:cNvSpPr>
            <a:spLocks noChangeAspect="1" noChangeArrowheads="1"/>
          </p:cNvSpPr>
          <p:nvPr/>
        </p:nvSpPr>
        <p:spPr bwMode="auto">
          <a:xfrm>
            <a:off x="6126163" y="2175099"/>
            <a:ext cx="2232025" cy="539750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28800" anchor="ctr"/>
          <a:lstStyle/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Disponibilidade Interna</a:t>
            </a:r>
          </a:p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1,6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8"/>
          <p:cNvSpPr>
            <a:spLocks noChangeAspect="1" noChangeArrowheads="1"/>
          </p:cNvSpPr>
          <p:nvPr/>
        </p:nvSpPr>
        <p:spPr bwMode="auto">
          <a:xfrm>
            <a:off x="6122988" y="1571849"/>
            <a:ext cx="2232025" cy="536575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28800" anchor="ctr"/>
          <a:lstStyle/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Exportações</a:t>
            </a:r>
          </a:p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2,5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9"/>
          <p:cNvSpPr>
            <a:spLocks noChangeAspect="1" noChangeArrowheads="1"/>
          </p:cNvSpPr>
          <p:nvPr/>
        </p:nvSpPr>
        <p:spPr bwMode="auto">
          <a:xfrm>
            <a:off x="4597400" y="2786286"/>
            <a:ext cx="1046163" cy="1143000"/>
          </a:xfrm>
          <a:prstGeom prst="roundRect">
            <a:avLst>
              <a:gd name="adj" fmla="val 16667"/>
            </a:avLst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64008" anchor="ctr"/>
          <a:lstStyle/>
          <a:p>
            <a:pPr algn="ctr">
              <a:lnSpc>
                <a:spcPct val="130000"/>
              </a:lnSpc>
              <a:defRPr/>
            </a:pPr>
            <a:endParaRPr lang="pt-B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30000"/>
              </a:lnSpc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Óleo</a:t>
            </a:r>
          </a:p>
          <a:p>
            <a:pPr algn="ctr">
              <a:lnSpc>
                <a:spcPct val="130000"/>
              </a:lnSpc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1,03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30000"/>
              </a:lnSpc>
              <a:defRPr/>
            </a:pP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Seta para a direita 62"/>
          <p:cNvSpPr>
            <a:spLocks noChangeArrowheads="1"/>
          </p:cNvSpPr>
          <p:nvPr/>
        </p:nvSpPr>
        <p:spPr bwMode="auto">
          <a:xfrm>
            <a:off x="4242523" y="1760761"/>
            <a:ext cx="360362" cy="7336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B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Seta para a direita 64"/>
          <p:cNvSpPr>
            <a:spLocks noChangeArrowheads="1"/>
          </p:cNvSpPr>
          <p:nvPr/>
        </p:nvSpPr>
        <p:spPr bwMode="auto">
          <a:xfrm>
            <a:off x="4242523" y="2903761"/>
            <a:ext cx="360362" cy="7336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B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eta para a direita 66"/>
          <p:cNvSpPr>
            <a:spLocks noChangeArrowheads="1"/>
          </p:cNvSpPr>
          <p:nvPr/>
        </p:nvSpPr>
        <p:spPr bwMode="auto">
          <a:xfrm>
            <a:off x="1866387" y="2420888"/>
            <a:ext cx="431800" cy="733663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B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7"/>
          <p:cNvSpPr>
            <a:spLocks noChangeAspect="1" noChangeArrowheads="1"/>
          </p:cNvSpPr>
          <p:nvPr/>
        </p:nvSpPr>
        <p:spPr bwMode="auto">
          <a:xfrm>
            <a:off x="6126163" y="3389536"/>
            <a:ext cx="2232025" cy="539750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28800" anchor="ctr"/>
          <a:lstStyle/>
          <a:p>
            <a:pPr algn="ctr">
              <a:defRPr/>
            </a:pPr>
            <a:r>
              <a:rPr lang="pt-BR" sz="1400" b="1" dirty="0">
                <a:latin typeface="Times New Roman" pitchFamily="18" charset="0"/>
                <a:cs typeface="Times New Roman" pitchFamily="18" charset="0"/>
              </a:rPr>
              <a:t>Disponibilidade </a:t>
            </a: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Interna</a:t>
            </a:r>
          </a:p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0,59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8"/>
          <p:cNvSpPr>
            <a:spLocks noChangeAspect="1" noChangeArrowheads="1"/>
          </p:cNvSpPr>
          <p:nvPr/>
        </p:nvSpPr>
        <p:spPr bwMode="auto">
          <a:xfrm>
            <a:off x="6122988" y="2786286"/>
            <a:ext cx="2232025" cy="536575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28800" anchor="ctr"/>
          <a:lstStyle/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Exportações</a:t>
            </a:r>
          </a:p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0,44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utoShape 8"/>
          <p:cNvSpPr>
            <a:spLocks noChangeAspect="1" noChangeArrowheads="1"/>
          </p:cNvSpPr>
          <p:nvPr/>
        </p:nvSpPr>
        <p:spPr bwMode="auto">
          <a:xfrm>
            <a:off x="2337019" y="4077072"/>
            <a:ext cx="1858353" cy="1715641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28800" anchor="ctr"/>
          <a:lstStyle/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Exportação</a:t>
            </a:r>
          </a:p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4,7</a:t>
            </a: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Seta para a direita 62"/>
          <p:cNvSpPr>
            <a:spLocks noChangeArrowheads="1"/>
          </p:cNvSpPr>
          <p:nvPr/>
        </p:nvSpPr>
        <p:spPr bwMode="auto">
          <a:xfrm>
            <a:off x="5736506" y="1646196"/>
            <a:ext cx="360362" cy="54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AutoShape 7"/>
          <p:cNvSpPr>
            <a:spLocks noChangeAspect="1" noChangeArrowheads="1"/>
          </p:cNvSpPr>
          <p:nvPr/>
        </p:nvSpPr>
        <p:spPr bwMode="auto">
          <a:xfrm>
            <a:off x="6905972" y="4076849"/>
            <a:ext cx="1410444" cy="539750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64008" tIns="64008" rIns="64008" bIns="28800" anchor="ctr"/>
          <a:lstStyle/>
          <a:p>
            <a:pPr algn="ctr">
              <a:defRPr/>
            </a:pPr>
            <a:endParaRPr lang="pt-B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Biodiesel</a:t>
            </a:r>
          </a:p>
          <a:p>
            <a:pPr algn="ctr">
              <a:defRPr/>
            </a:pPr>
            <a:r>
              <a:rPr lang="pt-BR" sz="1400" b="1" dirty="0" smtClean="0">
                <a:latin typeface="Times New Roman" pitchFamily="18" charset="0"/>
                <a:cs typeface="Times New Roman" pitchFamily="18" charset="0"/>
              </a:rPr>
              <a:t>0,52</a:t>
            </a:r>
          </a:p>
          <a:p>
            <a:pPr algn="ctr">
              <a:defRPr/>
            </a:pPr>
            <a:endParaRPr lang="pt-B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pt-B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Seta dobrada para cima 27"/>
          <p:cNvSpPr/>
          <p:nvPr/>
        </p:nvSpPr>
        <p:spPr bwMode="auto">
          <a:xfrm rot="5400000">
            <a:off x="6351494" y="3946035"/>
            <a:ext cx="511560" cy="588764"/>
          </a:xfrm>
          <a:prstGeom prst="bentUpArrow">
            <a:avLst>
              <a:gd name="adj1" fmla="val 25000"/>
              <a:gd name="adj2" fmla="val 26736"/>
              <a:gd name="adj3" fmla="val 25000"/>
            </a:avLst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Seta para a direita 62"/>
          <p:cNvSpPr>
            <a:spLocks noChangeArrowheads="1"/>
          </p:cNvSpPr>
          <p:nvPr/>
        </p:nvSpPr>
        <p:spPr bwMode="auto">
          <a:xfrm>
            <a:off x="5724128" y="2213218"/>
            <a:ext cx="360362" cy="54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Seta para a direita 62"/>
          <p:cNvSpPr>
            <a:spLocks noChangeArrowheads="1"/>
          </p:cNvSpPr>
          <p:nvPr/>
        </p:nvSpPr>
        <p:spPr bwMode="auto">
          <a:xfrm>
            <a:off x="5739239" y="2826034"/>
            <a:ext cx="360362" cy="54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Seta para a direita 62"/>
          <p:cNvSpPr>
            <a:spLocks noChangeArrowheads="1"/>
          </p:cNvSpPr>
          <p:nvPr/>
        </p:nvSpPr>
        <p:spPr bwMode="auto">
          <a:xfrm>
            <a:off x="5726861" y="3393056"/>
            <a:ext cx="360362" cy="54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Seta para a direita 66"/>
          <p:cNvSpPr>
            <a:spLocks noChangeArrowheads="1"/>
          </p:cNvSpPr>
          <p:nvPr/>
        </p:nvSpPr>
        <p:spPr bwMode="auto">
          <a:xfrm>
            <a:off x="1866387" y="4639553"/>
            <a:ext cx="431800" cy="733663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BR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23</Words>
  <Application>Microsoft Office PowerPoint</Application>
  <PresentationFormat>Apresentação na tela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lastModifiedBy>A</cp:lastModifiedBy>
  <cp:revision>57</cp:revision>
  <dcterms:created xsi:type="dcterms:W3CDTF">2011-12-08T18:11:06Z</dcterms:created>
  <dcterms:modified xsi:type="dcterms:W3CDTF">2012-01-17T19:27:29Z</dcterms:modified>
</cp:coreProperties>
</file>